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72" y="566928"/>
            <a:ext cx="53682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49" y="566928"/>
            <a:ext cx="75885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7" y="566928"/>
            <a:ext cx="7723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